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0" r:id="rId4"/>
    <p:sldId id="258" r:id="rId5"/>
    <p:sldId id="262" r:id="rId6"/>
    <p:sldId id="263" r:id="rId7"/>
    <p:sldId id="264" r:id="rId8"/>
    <p:sldId id="265" r:id="rId9"/>
    <p:sldId id="259" r:id="rId10"/>
    <p:sldId id="260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city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БӨМБӨГӨР СУМЫН 2014 ОНЫ СТАТИСТИК ҮЗҮҮЛЭЛТ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5029200"/>
            <a:ext cx="6019800" cy="1295400"/>
          </a:xfrm>
        </p:spPr>
        <p:txBody>
          <a:bodyPr>
            <a:normAutofit/>
          </a:bodyPr>
          <a:lstStyle/>
          <a:p>
            <a:pPr algn="ctr"/>
            <a:r>
              <a:rPr lang="mn-MN" dirty="0" smtClean="0"/>
              <a:t>Бэлтгэсэн: САНХҮҮГИЙН АЛБАНЫ ДАРГА   Б.ЧУЛУУНДОРЖ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n-MN" dirty="0" smtClean="0"/>
              <a:t>Малын төрлөөр тэргүүлэгч малчин өрх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Тэмээгээр  3-р баг М.Баярсайхан</a:t>
            </a:r>
          </a:p>
          <a:p>
            <a:r>
              <a:rPr lang="mn-MN" dirty="0" smtClean="0"/>
              <a:t>Адуугаар 2-р баг Г.Тогтохбаяр</a:t>
            </a:r>
          </a:p>
          <a:p>
            <a:r>
              <a:rPr lang="mn-MN" dirty="0" smtClean="0"/>
              <a:t>Үхэрээр 1-р баг Ж.Цэдэнсумъяа</a:t>
            </a:r>
          </a:p>
          <a:p>
            <a:r>
              <a:rPr lang="mn-MN" dirty="0" smtClean="0"/>
              <a:t>Хониор 2-р баг Г.Тогтохбаяр</a:t>
            </a:r>
          </a:p>
          <a:p>
            <a:r>
              <a:rPr lang="mn-MN" dirty="0" smtClean="0"/>
              <a:t>Ямаагаар 3-р баг Ц.Энхжаргал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Сумын нийт Малтай өрх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Улаан сайрын 1-р баг – 257 өрх</a:t>
            </a:r>
          </a:p>
          <a:p>
            <a:r>
              <a:rPr lang="mn-MN" dirty="0" smtClean="0"/>
              <a:t>Хөх толгойн 2-р баг- 211</a:t>
            </a:r>
          </a:p>
          <a:p>
            <a:r>
              <a:rPr lang="mn-MN" dirty="0" smtClean="0"/>
              <a:t>Бургас 3-р баг 141</a:t>
            </a:r>
          </a:p>
          <a:p>
            <a:r>
              <a:rPr lang="mn-MN" dirty="0" smtClean="0"/>
              <a:t>Задгай 4-р баг- 142</a:t>
            </a:r>
          </a:p>
          <a:p>
            <a:endParaRPr lang="mn-MN" dirty="0" smtClean="0"/>
          </a:p>
          <a:p>
            <a:r>
              <a:rPr lang="mn-MN" dirty="0" smtClean="0"/>
              <a:t>Нийт 751 өрх малтай байна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Малгүй өрхийн тоо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Улаан сайрын 1-р баг-36</a:t>
            </a:r>
          </a:p>
          <a:p>
            <a:r>
              <a:rPr lang="mn-MN" dirty="0" smtClean="0"/>
              <a:t>Хөх толгойн 2-р баг – 26</a:t>
            </a:r>
          </a:p>
          <a:p>
            <a:r>
              <a:rPr lang="mn-MN" dirty="0" smtClean="0"/>
              <a:t>Бургас 3-р баг – 40</a:t>
            </a:r>
          </a:p>
          <a:p>
            <a:r>
              <a:rPr lang="mn-MN" dirty="0" smtClean="0"/>
              <a:t>Задгай 4-р баг – 214</a:t>
            </a:r>
          </a:p>
          <a:p>
            <a:r>
              <a:rPr lang="mn-MN" dirty="0" smtClean="0"/>
              <a:t>Нийт сумын хэмжээнд – 316 өрх малгүй байна.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mn-MN" sz="2800" dirty="0" smtClean="0"/>
              <a:t>Авто машин,мотоцикль,нарны цахилгаан үүсгэвэртэй өрх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791200"/>
          </a:xfrm>
        </p:spPr>
        <p:txBody>
          <a:bodyPr>
            <a:normAutofit/>
          </a:bodyPr>
          <a:lstStyle/>
          <a:p>
            <a:r>
              <a:rPr lang="mn-MN" dirty="0" smtClean="0"/>
              <a:t>1-р баг      авто машин - 81</a:t>
            </a:r>
          </a:p>
          <a:p>
            <a:pPr>
              <a:buNone/>
            </a:pPr>
            <a:r>
              <a:rPr lang="mn-MN" dirty="0" smtClean="0"/>
              <a:t>                   Мотоцикль – 146</a:t>
            </a:r>
          </a:p>
          <a:p>
            <a:pPr>
              <a:buNone/>
            </a:pPr>
            <a:r>
              <a:rPr lang="mn-MN" dirty="0" smtClean="0"/>
              <a:t>                   Нарны цахилгаан үүсгэвэр- 193</a:t>
            </a:r>
          </a:p>
          <a:p>
            <a:r>
              <a:rPr lang="mn-MN" dirty="0" smtClean="0"/>
              <a:t>2-р баг     авто машин - 81</a:t>
            </a:r>
          </a:p>
          <a:p>
            <a:pPr>
              <a:buNone/>
            </a:pPr>
            <a:r>
              <a:rPr lang="mn-MN" dirty="0" smtClean="0"/>
              <a:t>                   Мотоцикль – 146</a:t>
            </a:r>
          </a:p>
          <a:p>
            <a:pPr>
              <a:buNone/>
            </a:pPr>
            <a:r>
              <a:rPr lang="mn-MN" dirty="0" smtClean="0"/>
              <a:t>                   Нарны цахилгаан үүсгэвэр- 193</a:t>
            </a:r>
          </a:p>
          <a:p>
            <a:r>
              <a:rPr lang="mn-MN" dirty="0" smtClean="0"/>
              <a:t>3-р баг     авто машин - 48</a:t>
            </a:r>
          </a:p>
          <a:p>
            <a:pPr>
              <a:buNone/>
            </a:pPr>
            <a:r>
              <a:rPr lang="mn-MN" dirty="0" smtClean="0"/>
              <a:t>                   Мотоцикль – 87</a:t>
            </a:r>
          </a:p>
          <a:p>
            <a:pPr>
              <a:buNone/>
            </a:pPr>
            <a:r>
              <a:rPr lang="mn-MN" dirty="0" smtClean="0"/>
              <a:t>                   Нарны цахилгаан үүсгэвэр- 90</a:t>
            </a:r>
          </a:p>
          <a:p>
            <a:r>
              <a:rPr lang="mn-MN" dirty="0" smtClean="0"/>
              <a:t>4-р баг авто машин - 28</a:t>
            </a:r>
          </a:p>
          <a:p>
            <a:pPr>
              <a:buNone/>
            </a:pPr>
            <a:r>
              <a:rPr lang="mn-MN" dirty="0" smtClean="0"/>
              <a:t>                   Мотоцикль – 34</a:t>
            </a:r>
          </a:p>
          <a:p>
            <a:pPr>
              <a:buNone/>
            </a:pPr>
            <a:r>
              <a:rPr lang="mn-MN" dirty="0" smtClean="0"/>
              <a:t>                   Нарны цахилгаан үүсгэвэр- 58</a:t>
            </a:r>
          </a:p>
          <a:p>
            <a:endParaRPr lang="mn-MN" dirty="0" smtClean="0"/>
          </a:p>
          <a:p>
            <a:endParaRPr lang="mn-M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489960"/>
          </a:xfrm>
        </p:spPr>
        <p:txBody>
          <a:bodyPr>
            <a:normAutofit/>
          </a:bodyPr>
          <a:lstStyle/>
          <a:p>
            <a:pPr algn="ctr"/>
            <a:r>
              <a:rPr lang="mn-MN" dirty="0" smtClean="0"/>
              <a:t>Анхаарал тавьсан та бүхэнд </a:t>
            </a:r>
            <a:r>
              <a:rPr lang="mn-MN" dirty="0" smtClean="0"/>
              <a:t>баярлалаа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152400"/>
          </a:xfrm>
          <a:solidFill>
            <a:schemeClr val="accent2"/>
          </a:solidFill>
        </p:spPr>
        <p:txBody>
          <a:bodyPr>
            <a:normAutofit fontScale="25000" lnSpcReduction="20000"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r>
              <a:rPr lang="mn-MN" dirty="0" smtClean="0"/>
              <a:t>Хүн  ам 2014 оны эцэст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486400"/>
          </a:xfrm>
        </p:spPr>
        <p:txBody>
          <a:bodyPr>
            <a:normAutofit/>
          </a:bodyPr>
          <a:lstStyle/>
          <a:p>
            <a:r>
              <a:rPr lang="mn-MN" dirty="0" smtClean="0"/>
              <a:t>Улаан сайр-  өрх-276               хүн ам-1046</a:t>
            </a:r>
          </a:p>
          <a:p>
            <a:endParaRPr lang="mn-MN" dirty="0" smtClean="0"/>
          </a:p>
          <a:p>
            <a:r>
              <a:rPr lang="mn-MN" dirty="0" smtClean="0"/>
              <a:t>Хөх толгой-    өрх-224               хүн ам-734</a:t>
            </a:r>
          </a:p>
          <a:p>
            <a:endParaRPr lang="mn-MN" dirty="0" smtClean="0"/>
          </a:p>
          <a:p>
            <a:r>
              <a:rPr lang="mn-MN" dirty="0" smtClean="0"/>
              <a:t>Хотын булан- өрх-161               хүн ам-482</a:t>
            </a:r>
          </a:p>
          <a:p>
            <a:endParaRPr lang="mn-MN" dirty="0" smtClean="0"/>
          </a:p>
          <a:p>
            <a:r>
              <a:rPr lang="mn-MN" dirty="0" smtClean="0"/>
              <a:t>Задгай-               өрх-214            хүн ам-750</a:t>
            </a:r>
          </a:p>
          <a:p>
            <a:endParaRPr lang="mn-MN" dirty="0" smtClean="0"/>
          </a:p>
          <a:p>
            <a:r>
              <a:rPr lang="mn-MN" dirty="0" smtClean="0"/>
              <a:t>Нийт хүн ам      өрх-875             хүн ам-3012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pPr algn="ctr"/>
            <a:r>
              <a:rPr lang="mn-MN" sz="2800" dirty="0" smtClean="0"/>
              <a:t>Нийт хүн </a:t>
            </a:r>
            <a:r>
              <a:rPr lang="mn-MN" sz="3200" dirty="0" smtClean="0"/>
              <a:t>амын</a:t>
            </a:r>
            <a:r>
              <a:rPr lang="mn-MN" sz="2800" dirty="0" smtClean="0"/>
              <a:t> хүйс, эзлэх хувь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r>
              <a:rPr lang="mn-MN" dirty="0" smtClean="0"/>
              <a:t>Эрэгтэй – 1519</a:t>
            </a:r>
          </a:p>
          <a:p>
            <a:r>
              <a:rPr lang="mn-MN" dirty="0" smtClean="0"/>
              <a:t>Эмэгтэй – 1493</a:t>
            </a:r>
          </a:p>
          <a:p>
            <a:r>
              <a:rPr lang="mn-MN" dirty="0" smtClean="0"/>
              <a:t>Нийт  - 3012</a:t>
            </a:r>
          </a:p>
          <a:p>
            <a:r>
              <a:rPr lang="mn-MN" dirty="0" smtClean="0"/>
              <a:t>Нийт хүн амын  50,41 хувь нь эрэгтэй, 49,59 хувь нь эмэгтэй байна.</a:t>
            </a:r>
          </a:p>
          <a:p>
            <a:r>
              <a:rPr lang="mn-MN" dirty="0" smtClean="0"/>
              <a:t>0-18 насны хүүхэд 1200, хүн амын 39,84 хувь </a:t>
            </a:r>
          </a:p>
          <a:p>
            <a:r>
              <a:rPr lang="mn-MN" dirty="0" smtClean="0"/>
              <a:t>55 дээш насны иргэд – 229, хүн амын 7,6 хувийг тус тус эзлэж байна.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n-MN" dirty="0" smtClean="0"/>
              <a:t>Улаан сайрын 1 баг 2014 он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n-MN" dirty="0" smtClean="0"/>
          </a:p>
          <a:p>
            <a:r>
              <a:rPr lang="mn-MN" dirty="0" smtClean="0"/>
              <a:t>Тэмээ - 67</a:t>
            </a:r>
          </a:p>
          <a:p>
            <a:r>
              <a:rPr lang="mn-MN" dirty="0" smtClean="0"/>
              <a:t>Адуу - </a:t>
            </a:r>
            <a:r>
              <a:rPr lang="en-US" dirty="0" smtClean="0"/>
              <a:t> </a:t>
            </a:r>
            <a:r>
              <a:rPr lang="mn-MN" dirty="0" smtClean="0"/>
              <a:t>3158</a:t>
            </a:r>
          </a:p>
          <a:p>
            <a:r>
              <a:rPr lang="mn-MN" dirty="0" smtClean="0"/>
              <a:t>Үхэр - 1665</a:t>
            </a:r>
          </a:p>
          <a:p>
            <a:r>
              <a:rPr lang="mn-MN" dirty="0" smtClean="0"/>
              <a:t>Хонь - 13362</a:t>
            </a:r>
          </a:p>
          <a:p>
            <a:r>
              <a:rPr lang="mn-MN" dirty="0" smtClean="0"/>
              <a:t>Ямаа - 59748</a:t>
            </a:r>
          </a:p>
          <a:p>
            <a:r>
              <a:rPr lang="mn-MN" dirty="0" smtClean="0"/>
              <a:t>Бүгд -</a:t>
            </a:r>
            <a:r>
              <a:rPr lang="en-US" dirty="0" smtClean="0"/>
              <a:t> </a:t>
            </a:r>
            <a:r>
              <a:rPr lang="mn-MN" dirty="0" smtClean="0"/>
              <a:t>78000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 smtClean="0"/>
              <a:t>Хөх толгой 2 баг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Тэмээ - 35</a:t>
            </a:r>
          </a:p>
          <a:p>
            <a:r>
              <a:rPr lang="mn-MN" dirty="0" smtClean="0"/>
              <a:t>Адуу - 2479</a:t>
            </a:r>
          </a:p>
          <a:p>
            <a:r>
              <a:rPr lang="mn-MN" dirty="0" smtClean="0"/>
              <a:t>Үхэр -1091</a:t>
            </a:r>
          </a:p>
          <a:p>
            <a:r>
              <a:rPr lang="mn-MN" dirty="0" smtClean="0"/>
              <a:t>Хонь -18877</a:t>
            </a:r>
          </a:p>
          <a:p>
            <a:r>
              <a:rPr lang="mn-MN" dirty="0" smtClean="0"/>
              <a:t>Ямаа- 34826</a:t>
            </a:r>
          </a:p>
          <a:p>
            <a:r>
              <a:rPr lang="mn-MN" dirty="0" smtClean="0"/>
              <a:t>Бүгд- 57308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 smtClean="0"/>
              <a:t>Бургас  3 баг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Тэмээ-134</a:t>
            </a:r>
          </a:p>
          <a:p>
            <a:r>
              <a:rPr lang="mn-MN" dirty="0" smtClean="0"/>
              <a:t>Адуу-517</a:t>
            </a:r>
          </a:p>
          <a:p>
            <a:r>
              <a:rPr lang="mn-MN" dirty="0" smtClean="0"/>
              <a:t>Үхэр-260</a:t>
            </a:r>
          </a:p>
          <a:p>
            <a:r>
              <a:rPr lang="mn-MN" dirty="0" smtClean="0"/>
              <a:t>Хонь-5975</a:t>
            </a:r>
          </a:p>
          <a:p>
            <a:r>
              <a:rPr lang="mn-MN" dirty="0" smtClean="0"/>
              <a:t>Ямаа-31231</a:t>
            </a:r>
          </a:p>
          <a:p>
            <a:r>
              <a:rPr lang="mn-MN" dirty="0" smtClean="0"/>
              <a:t>Бүгд-38117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762000"/>
          </a:xfrm>
        </p:spPr>
        <p:txBody>
          <a:bodyPr>
            <a:normAutofit/>
          </a:bodyPr>
          <a:lstStyle/>
          <a:p>
            <a:pPr algn="ctr"/>
            <a:r>
              <a:rPr lang="mn-MN" dirty="0" smtClean="0"/>
              <a:t>Задгай 4-р баг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Тэмээ -</a:t>
            </a:r>
          </a:p>
          <a:p>
            <a:r>
              <a:rPr lang="mn-MN" dirty="0" smtClean="0"/>
              <a:t>Адуу - 690</a:t>
            </a:r>
          </a:p>
          <a:p>
            <a:r>
              <a:rPr lang="mn-MN" dirty="0" smtClean="0"/>
              <a:t>Үхэр - 597</a:t>
            </a:r>
          </a:p>
          <a:p>
            <a:r>
              <a:rPr lang="mn-MN" dirty="0" smtClean="0"/>
              <a:t>Хонь – 6072 </a:t>
            </a:r>
          </a:p>
          <a:p>
            <a:r>
              <a:rPr lang="mn-MN" dirty="0" smtClean="0"/>
              <a:t>Ямаа - 17295</a:t>
            </a:r>
          </a:p>
          <a:p>
            <a:r>
              <a:rPr lang="mn-MN" dirty="0" smtClean="0"/>
              <a:t>Бүгд - 24654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n-MN" dirty="0" smtClean="0"/>
              <a:t>Сумын нийт малын тоо 2014 он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Тэмээ - 236</a:t>
            </a:r>
          </a:p>
          <a:p>
            <a:r>
              <a:rPr lang="mn-MN" dirty="0" smtClean="0"/>
              <a:t>Адуу - 6844</a:t>
            </a:r>
          </a:p>
          <a:p>
            <a:r>
              <a:rPr lang="mn-MN" dirty="0" smtClean="0"/>
              <a:t>Үхэр - 3613</a:t>
            </a:r>
          </a:p>
          <a:p>
            <a:r>
              <a:rPr lang="mn-MN" dirty="0" smtClean="0"/>
              <a:t>Хонь -44286</a:t>
            </a:r>
          </a:p>
          <a:p>
            <a:r>
              <a:rPr lang="mn-MN" dirty="0" smtClean="0"/>
              <a:t>Ямаа -143100</a:t>
            </a:r>
          </a:p>
          <a:p>
            <a:r>
              <a:rPr lang="mn-MN" dirty="0" smtClean="0"/>
              <a:t>Бүгд – 198079</a:t>
            </a:r>
          </a:p>
          <a:p>
            <a:r>
              <a:rPr lang="mn-MN" dirty="0" smtClean="0"/>
              <a:t>Нийт мал сүргийн 72,2 хувийг ямаа эзлэж байна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mn-MN" dirty="0" smtClean="0"/>
              <a:t>Мянгат малчид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mn-MN" dirty="0" smtClean="0"/>
              <a:t>С.Сумъяабазар - 1100</a:t>
            </a:r>
          </a:p>
          <a:p>
            <a:r>
              <a:rPr lang="mn-MN" dirty="0" smtClean="0"/>
              <a:t>М.Дагзмаа -  1452</a:t>
            </a:r>
          </a:p>
          <a:p>
            <a:r>
              <a:rPr lang="mn-MN" dirty="0" smtClean="0"/>
              <a:t>Ж.Цэдэнсумъяа - 1109</a:t>
            </a:r>
          </a:p>
          <a:p>
            <a:r>
              <a:rPr lang="mn-MN" dirty="0" smtClean="0"/>
              <a:t>Г.Тогтохбаяр-1639</a:t>
            </a:r>
          </a:p>
          <a:p>
            <a:r>
              <a:rPr lang="mn-MN" dirty="0" smtClean="0"/>
              <a:t>Б.Баярсайхан- 1469</a:t>
            </a:r>
          </a:p>
          <a:p>
            <a:r>
              <a:rPr lang="mn-MN" dirty="0" smtClean="0"/>
              <a:t>Т.Бямбацогт- 1278</a:t>
            </a:r>
          </a:p>
          <a:p>
            <a:r>
              <a:rPr lang="mn-MN" dirty="0" smtClean="0"/>
              <a:t>Ц.Энхжаргал – 1049</a:t>
            </a:r>
          </a:p>
          <a:p>
            <a:r>
              <a:rPr lang="mn-MN" dirty="0" smtClean="0"/>
              <a:t>Г.Ганбаатар – 1013</a:t>
            </a:r>
          </a:p>
          <a:p>
            <a:r>
              <a:rPr lang="mn-MN" dirty="0" smtClean="0"/>
              <a:t>Нийт 8 мянгат малчинтай болсон.</a:t>
            </a:r>
          </a:p>
          <a:p>
            <a:endParaRPr lang="mn-M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386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БӨМБӨГӨР СУМЫН 2014 ОНЫ СТАТИСТИК ҮЗҮҮЛЭЛТ</vt:lpstr>
      <vt:lpstr>Хүн  ам 2014 оны эцэст</vt:lpstr>
      <vt:lpstr>Нийт хүн амын хүйс, эзлэх хувь</vt:lpstr>
      <vt:lpstr>Улаан сайрын 1 баг 2014 он</vt:lpstr>
      <vt:lpstr>Хөх толгой 2 баг</vt:lpstr>
      <vt:lpstr>Бургас  3 баг</vt:lpstr>
      <vt:lpstr>Задгай 4-р баг</vt:lpstr>
      <vt:lpstr>Сумын нийт малын тоо 2014 он</vt:lpstr>
      <vt:lpstr>Мянгат малчид</vt:lpstr>
      <vt:lpstr>Малын төрлөөр тэргүүлэгч малчин өрх</vt:lpstr>
      <vt:lpstr>Сумын нийт Малтай өрх</vt:lpstr>
      <vt:lpstr>Малгүй өрхийн тоо</vt:lpstr>
      <vt:lpstr>Авто машин,мотоцикль,нарны цахилгаан үүсгэвэртэй өрх</vt:lpstr>
      <vt:lpstr>Анхаарал тавьсан та бүхэнд баярлалаа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Сумын  Статистик үзүүлэлт</dc:title>
  <dc:creator>Microcity</dc:creator>
  <cp:lastModifiedBy>User</cp:lastModifiedBy>
  <cp:revision>30</cp:revision>
  <dcterms:created xsi:type="dcterms:W3CDTF">2006-08-16T00:00:00Z</dcterms:created>
  <dcterms:modified xsi:type="dcterms:W3CDTF">2015-04-07T08:37:53Z</dcterms:modified>
</cp:coreProperties>
</file>